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1"/>
  </p:notesMasterIdLst>
  <p:sldIdLst>
    <p:sldId id="287" r:id="rId2"/>
    <p:sldId id="288" r:id="rId3"/>
    <p:sldId id="291" r:id="rId4"/>
    <p:sldId id="293" r:id="rId5"/>
    <p:sldId id="292" r:id="rId6"/>
    <p:sldId id="299" r:id="rId7"/>
    <p:sldId id="256" r:id="rId8"/>
    <p:sldId id="296" r:id="rId9"/>
    <p:sldId id="30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da bodaj" initials="fb" lastIdx="2" clrIdx="0">
    <p:extLst>
      <p:ext uri="{19B8F6BF-5375-455C-9EA6-DF929625EA0E}">
        <p15:presenceInfo xmlns:p15="http://schemas.microsoft.com/office/powerpoint/2012/main" userId="florida boda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5843-4312-4EE3-93E0-9B23C220F0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4AA232-C3C3-455E-9A3A-E19A75BDD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err="1"/>
            <a:t>Emiljano</a:t>
          </a:r>
          <a:r>
            <a:rPr lang="en-US" b="1" i="0" dirty="0"/>
            <a:t> Bodaj </a:t>
          </a:r>
          <a:r>
            <a:rPr lang="en-US" b="0" i="0" dirty="0"/>
            <a:t>– Project Manager, Gantt Tracker, JDBC + Video, Database Construction</a:t>
          </a:r>
          <a:endParaRPr lang="en-US" dirty="0"/>
        </a:p>
      </dgm:t>
    </dgm:pt>
    <dgm:pt modelId="{FC4F9D6D-0AE4-4340-99EB-AEE0EB808342}" type="parTrans" cxnId="{4BD29BD7-0184-4A89-9410-92699D0E3063}">
      <dgm:prSet/>
      <dgm:spPr/>
      <dgm:t>
        <a:bodyPr/>
        <a:lstStyle/>
        <a:p>
          <a:endParaRPr lang="en-US"/>
        </a:p>
      </dgm:t>
    </dgm:pt>
    <dgm:pt modelId="{21F30E00-62BA-4C94-9C0E-8E4DF22804A7}" type="sibTrans" cxnId="{4BD29BD7-0184-4A89-9410-92699D0E3063}">
      <dgm:prSet/>
      <dgm:spPr/>
      <dgm:t>
        <a:bodyPr/>
        <a:lstStyle/>
        <a:p>
          <a:endParaRPr lang="en-US"/>
        </a:p>
      </dgm:t>
    </dgm:pt>
    <dgm:pt modelId="{7373A157-E1B3-406F-A794-3E7A7431BB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Nabila Ahmed </a:t>
          </a:r>
          <a:r>
            <a:rPr lang="en-US" b="0" i="0" dirty="0"/>
            <a:t>– Associate Manager, Database Reconstruction</a:t>
          </a:r>
          <a:endParaRPr lang="en-US" dirty="0"/>
        </a:p>
      </dgm:t>
    </dgm:pt>
    <dgm:pt modelId="{68B51212-D96D-44EF-8051-F150457832D2}" type="parTrans" cxnId="{BD3FD93A-AF24-4974-B7E7-BC56E13C8575}">
      <dgm:prSet/>
      <dgm:spPr/>
      <dgm:t>
        <a:bodyPr/>
        <a:lstStyle/>
        <a:p>
          <a:endParaRPr lang="en-US"/>
        </a:p>
      </dgm:t>
    </dgm:pt>
    <dgm:pt modelId="{FDB550FD-E35E-4CEC-B7F3-58B508771C57}" type="sibTrans" cxnId="{BD3FD93A-AF24-4974-B7E7-BC56E13C8575}">
      <dgm:prSet/>
      <dgm:spPr/>
      <dgm:t>
        <a:bodyPr/>
        <a:lstStyle/>
        <a:p>
          <a:endParaRPr lang="en-US"/>
        </a:p>
      </dgm:t>
    </dgm:pt>
    <dgm:pt modelId="{EF2F11C7-60B5-4AB5-99B2-8467E61104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Jason </a:t>
          </a:r>
          <a:r>
            <a:rPr lang="en-US" b="1" i="0" dirty="0" err="1"/>
            <a:t>Brandwein</a:t>
          </a:r>
          <a:r>
            <a:rPr lang="en-US" b="1" i="0" dirty="0"/>
            <a:t> </a:t>
          </a:r>
          <a:r>
            <a:rPr lang="en-US" b="0" i="0" dirty="0"/>
            <a:t>– JDBC, Database Construction </a:t>
          </a:r>
          <a:endParaRPr lang="en-US" dirty="0"/>
        </a:p>
      </dgm:t>
    </dgm:pt>
    <dgm:pt modelId="{F243FA21-4C8C-49F4-A00C-7B5D88C5CF46}" type="parTrans" cxnId="{8A2F00B4-BBE2-40EF-8A4D-999C3C239F32}">
      <dgm:prSet/>
      <dgm:spPr/>
      <dgm:t>
        <a:bodyPr/>
        <a:lstStyle/>
        <a:p>
          <a:endParaRPr lang="en-US"/>
        </a:p>
      </dgm:t>
    </dgm:pt>
    <dgm:pt modelId="{75501573-34F0-4A48-A827-779756B42906}" type="sibTrans" cxnId="{8A2F00B4-BBE2-40EF-8A4D-999C3C239F32}">
      <dgm:prSet/>
      <dgm:spPr/>
      <dgm:t>
        <a:bodyPr/>
        <a:lstStyle/>
        <a:p>
          <a:endParaRPr lang="en-US"/>
        </a:p>
      </dgm:t>
    </dgm:pt>
    <dgm:pt modelId="{A84CD1A9-1E8F-4455-BF71-9EB75244B8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 err="1"/>
            <a:t>Juhao</a:t>
          </a:r>
          <a:r>
            <a:rPr lang="en-US" b="1" i="0" dirty="0"/>
            <a:t> Chen </a:t>
          </a:r>
          <a:r>
            <a:rPr lang="en-US" b="0" i="0" dirty="0"/>
            <a:t>– Presentation Related task, Database Construction </a:t>
          </a:r>
          <a:endParaRPr lang="en-US" dirty="0"/>
        </a:p>
      </dgm:t>
    </dgm:pt>
    <dgm:pt modelId="{F3235C9E-DA29-41C3-BEAB-96A272C68F70}" type="parTrans" cxnId="{25A5005B-EBCF-4C6A-B0A5-FFE3A79F6E66}">
      <dgm:prSet/>
      <dgm:spPr/>
      <dgm:t>
        <a:bodyPr/>
        <a:lstStyle/>
        <a:p>
          <a:endParaRPr lang="en-US"/>
        </a:p>
      </dgm:t>
    </dgm:pt>
    <dgm:pt modelId="{6C29E57A-465F-4D42-B371-958A316707E8}" type="sibTrans" cxnId="{25A5005B-EBCF-4C6A-B0A5-FFE3A79F6E66}">
      <dgm:prSet/>
      <dgm:spPr/>
      <dgm:t>
        <a:bodyPr/>
        <a:lstStyle/>
        <a:p>
          <a:endParaRPr lang="en-US"/>
        </a:p>
      </dgm:t>
    </dgm:pt>
    <dgm:pt modelId="{DA6620CB-D75C-42AE-BBAB-CF4D1AC28F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Lin Chen </a:t>
          </a:r>
          <a:r>
            <a:rPr lang="en-US" b="0" i="0" dirty="0"/>
            <a:t>–  Presentation Related task, Database Construction</a:t>
          </a:r>
          <a:endParaRPr lang="en-US" dirty="0"/>
        </a:p>
      </dgm:t>
    </dgm:pt>
    <dgm:pt modelId="{0A15FB12-2324-440F-A9F4-AF27BFC1BE1A}" type="parTrans" cxnId="{B2B4CF6D-A1D4-467C-8FCB-6D6A75FF38E4}">
      <dgm:prSet/>
      <dgm:spPr/>
      <dgm:t>
        <a:bodyPr/>
        <a:lstStyle/>
        <a:p>
          <a:endParaRPr lang="en-US"/>
        </a:p>
      </dgm:t>
    </dgm:pt>
    <dgm:pt modelId="{661C2968-4479-41F8-B7DA-62DCF10696A4}" type="sibTrans" cxnId="{B2B4CF6D-A1D4-467C-8FCB-6D6A75FF38E4}">
      <dgm:prSet/>
      <dgm:spPr/>
      <dgm:t>
        <a:bodyPr/>
        <a:lstStyle/>
        <a:p>
          <a:endParaRPr lang="en-US"/>
        </a:p>
      </dgm:t>
    </dgm:pt>
    <dgm:pt modelId="{C20F5B92-C788-4966-98F1-A1B1130A4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Danny </a:t>
          </a:r>
          <a:r>
            <a:rPr lang="en-US" b="1" i="0" dirty="0" err="1"/>
            <a:t>Mancheno</a:t>
          </a:r>
          <a:r>
            <a:rPr lang="en-US" b="1" i="0" dirty="0"/>
            <a:t> </a:t>
          </a:r>
          <a:r>
            <a:rPr lang="en-US" b="0" i="0" dirty="0"/>
            <a:t>– Video Editor (Adobe Premier), Database Construction</a:t>
          </a:r>
          <a:endParaRPr lang="en-US" dirty="0"/>
        </a:p>
      </dgm:t>
    </dgm:pt>
    <dgm:pt modelId="{4C9FB799-26E7-4FF2-BA2D-D0AD1B8EBA28}" type="parTrans" cxnId="{A98DD852-2C6E-46EA-8723-011162DF41D2}">
      <dgm:prSet/>
      <dgm:spPr/>
      <dgm:t>
        <a:bodyPr/>
        <a:lstStyle/>
        <a:p>
          <a:endParaRPr lang="en-US"/>
        </a:p>
      </dgm:t>
    </dgm:pt>
    <dgm:pt modelId="{8916DCD4-4BCC-401D-8D5F-F775CB943D4D}" type="sibTrans" cxnId="{A98DD852-2C6E-46EA-8723-011162DF41D2}">
      <dgm:prSet/>
      <dgm:spPr/>
      <dgm:t>
        <a:bodyPr/>
        <a:lstStyle/>
        <a:p>
          <a:endParaRPr lang="en-US"/>
        </a:p>
      </dgm:t>
    </dgm:pt>
    <dgm:pt modelId="{83413608-03B1-4DFC-AA5A-F890CD5E9774}" type="pres">
      <dgm:prSet presAssocID="{000F5843-4312-4EE3-93E0-9B23C220F088}" presName="root" presStyleCnt="0">
        <dgm:presLayoutVars>
          <dgm:dir/>
          <dgm:resizeHandles val="exact"/>
        </dgm:presLayoutVars>
      </dgm:prSet>
      <dgm:spPr/>
    </dgm:pt>
    <dgm:pt modelId="{078B49B4-808E-4024-ACFB-C4DFF00C79CC}" type="pres">
      <dgm:prSet presAssocID="{284AA232-C3C3-455E-9A3A-E19A75BDDA98}" presName="compNode" presStyleCnt="0"/>
      <dgm:spPr/>
    </dgm:pt>
    <dgm:pt modelId="{E34BD274-BD2B-44EC-A526-804CACEA3FE1}" type="pres">
      <dgm:prSet presAssocID="{284AA232-C3C3-455E-9A3A-E19A75BDDA98}" presName="bgRect" presStyleLbl="bgShp" presStyleIdx="0" presStyleCnt="6"/>
      <dgm:spPr/>
    </dgm:pt>
    <dgm:pt modelId="{48DCBE69-1A58-4BBD-A857-386113D1BF4C}" type="pres">
      <dgm:prSet presAssocID="{284AA232-C3C3-455E-9A3A-E19A75BDDA9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B6ADC4-F5DF-4231-9653-E1154DC4437A}" type="pres">
      <dgm:prSet presAssocID="{284AA232-C3C3-455E-9A3A-E19A75BDDA98}" presName="spaceRect" presStyleCnt="0"/>
      <dgm:spPr/>
    </dgm:pt>
    <dgm:pt modelId="{A28E459B-1A7F-4A0A-8A35-CBC472B4B18C}" type="pres">
      <dgm:prSet presAssocID="{284AA232-C3C3-455E-9A3A-E19A75BDDA98}" presName="parTx" presStyleLbl="revTx" presStyleIdx="0" presStyleCnt="6">
        <dgm:presLayoutVars>
          <dgm:chMax val="0"/>
          <dgm:chPref val="0"/>
        </dgm:presLayoutVars>
      </dgm:prSet>
      <dgm:spPr/>
    </dgm:pt>
    <dgm:pt modelId="{CAF4B58C-A162-4198-BD45-FB00BC2E4D0C}" type="pres">
      <dgm:prSet presAssocID="{21F30E00-62BA-4C94-9C0E-8E4DF22804A7}" presName="sibTrans" presStyleCnt="0"/>
      <dgm:spPr/>
    </dgm:pt>
    <dgm:pt modelId="{A53EA7A4-D078-4A5B-98F4-DE8F8893BE89}" type="pres">
      <dgm:prSet presAssocID="{7373A157-E1B3-406F-A794-3E7A7431BB7F}" presName="compNode" presStyleCnt="0"/>
      <dgm:spPr/>
    </dgm:pt>
    <dgm:pt modelId="{1A85F4FB-340C-404D-A510-8CFBC47D55D1}" type="pres">
      <dgm:prSet presAssocID="{7373A157-E1B3-406F-A794-3E7A7431BB7F}" presName="bgRect" presStyleLbl="bgShp" presStyleIdx="1" presStyleCnt="6"/>
      <dgm:spPr/>
    </dgm:pt>
    <dgm:pt modelId="{B7BCFF65-96D4-484E-928E-2BE36955877E}" type="pres">
      <dgm:prSet presAssocID="{7373A157-E1B3-406F-A794-3E7A7431BB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F5AFE11-53F9-4555-A4D3-E4F80B2FFC07}" type="pres">
      <dgm:prSet presAssocID="{7373A157-E1B3-406F-A794-3E7A7431BB7F}" presName="spaceRect" presStyleCnt="0"/>
      <dgm:spPr/>
    </dgm:pt>
    <dgm:pt modelId="{BE9AE428-5EE7-4F1D-BEE3-9054F0118EB8}" type="pres">
      <dgm:prSet presAssocID="{7373A157-E1B3-406F-A794-3E7A7431BB7F}" presName="parTx" presStyleLbl="revTx" presStyleIdx="1" presStyleCnt="6">
        <dgm:presLayoutVars>
          <dgm:chMax val="0"/>
          <dgm:chPref val="0"/>
        </dgm:presLayoutVars>
      </dgm:prSet>
      <dgm:spPr/>
    </dgm:pt>
    <dgm:pt modelId="{7D7F7B28-D6C2-461D-AD79-769159449DEF}" type="pres">
      <dgm:prSet presAssocID="{FDB550FD-E35E-4CEC-B7F3-58B508771C57}" presName="sibTrans" presStyleCnt="0"/>
      <dgm:spPr/>
    </dgm:pt>
    <dgm:pt modelId="{8929D4F9-91F3-4B92-81D7-B7849C0D44C2}" type="pres">
      <dgm:prSet presAssocID="{EF2F11C7-60B5-4AB5-99B2-8467E6110428}" presName="compNode" presStyleCnt="0"/>
      <dgm:spPr/>
    </dgm:pt>
    <dgm:pt modelId="{5D50FEB7-F5F2-402D-8FB8-B1DB1F932338}" type="pres">
      <dgm:prSet presAssocID="{EF2F11C7-60B5-4AB5-99B2-8467E6110428}" presName="bgRect" presStyleLbl="bgShp" presStyleIdx="2" presStyleCnt="6"/>
      <dgm:spPr/>
    </dgm:pt>
    <dgm:pt modelId="{4C641404-4BD9-45F4-9933-5AE3463C2DBE}" type="pres">
      <dgm:prSet presAssocID="{EF2F11C7-60B5-4AB5-99B2-8467E611042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72301AB-8966-4D3C-8EBA-EE0A7C5196D1}" type="pres">
      <dgm:prSet presAssocID="{EF2F11C7-60B5-4AB5-99B2-8467E6110428}" presName="spaceRect" presStyleCnt="0"/>
      <dgm:spPr/>
    </dgm:pt>
    <dgm:pt modelId="{58BBE8F0-ED76-4937-820F-0FBADECDB6C5}" type="pres">
      <dgm:prSet presAssocID="{EF2F11C7-60B5-4AB5-99B2-8467E6110428}" presName="parTx" presStyleLbl="revTx" presStyleIdx="2" presStyleCnt="6">
        <dgm:presLayoutVars>
          <dgm:chMax val="0"/>
          <dgm:chPref val="0"/>
        </dgm:presLayoutVars>
      </dgm:prSet>
      <dgm:spPr/>
    </dgm:pt>
    <dgm:pt modelId="{30955D74-02BF-42D8-8FBA-3FAD08BB7822}" type="pres">
      <dgm:prSet presAssocID="{75501573-34F0-4A48-A827-779756B42906}" presName="sibTrans" presStyleCnt="0"/>
      <dgm:spPr/>
    </dgm:pt>
    <dgm:pt modelId="{9719A7CC-702A-492F-AA77-87D41DB53ACF}" type="pres">
      <dgm:prSet presAssocID="{A84CD1A9-1E8F-4455-BF71-9EB75244B832}" presName="compNode" presStyleCnt="0"/>
      <dgm:spPr/>
    </dgm:pt>
    <dgm:pt modelId="{87E74515-91ED-4D52-B0CF-2751437CC31C}" type="pres">
      <dgm:prSet presAssocID="{A84CD1A9-1E8F-4455-BF71-9EB75244B832}" presName="bgRect" presStyleLbl="bgShp" presStyleIdx="3" presStyleCnt="6"/>
      <dgm:spPr/>
    </dgm:pt>
    <dgm:pt modelId="{0A166BDE-93E6-4F43-AA30-EE8A9AB46E8D}" type="pres">
      <dgm:prSet presAssocID="{A84CD1A9-1E8F-4455-BF71-9EB75244B83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ieBottle"/>
        </a:ext>
      </dgm:extLst>
    </dgm:pt>
    <dgm:pt modelId="{CA9FE3F7-B427-4188-AF6A-2B3DA7F167D5}" type="pres">
      <dgm:prSet presAssocID="{A84CD1A9-1E8F-4455-BF71-9EB75244B832}" presName="spaceRect" presStyleCnt="0"/>
      <dgm:spPr/>
    </dgm:pt>
    <dgm:pt modelId="{2B9C8DC3-E6BF-43A2-B336-880F8AF3CB56}" type="pres">
      <dgm:prSet presAssocID="{A84CD1A9-1E8F-4455-BF71-9EB75244B832}" presName="parTx" presStyleLbl="revTx" presStyleIdx="3" presStyleCnt="6">
        <dgm:presLayoutVars>
          <dgm:chMax val="0"/>
          <dgm:chPref val="0"/>
        </dgm:presLayoutVars>
      </dgm:prSet>
      <dgm:spPr/>
    </dgm:pt>
    <dgm:pt modelId="{49BCFEC7-CDAE-4240-8E90-28202003194B}" type="pres">
      <dgm:prSet presAssocID="{6C29E57A-465F-4D42-B371-958A316707E8}" presName="sibTrans" presStyleCnt="0"/>
      <dgm:spPr/>
    </dgm:pt>
    <dgm:pt modelId="{9B249F3E-4CDF-4CE7-8BE8-937C9D01862E}" type="pres">
      <dgm:prSet presAssocID="{DA6620CB-D75C-42AE-BBAB-CF4D1AC28FBA}" presName="compNode" presStyleCnt="0"/>
      <dgm:spPr/>
    </dgm:pt>
    <dgm:pt modelId="{E4C9B33D-1327-486E-AA57-BEF396CC8D55}" type="pres">
      <dgm:prSet presAssocID="{DA6620CB-D75C-42AE-BBAB-CF4D1AC28FBA}" presName="bgRect" presStyleLbl="bgShp" presStyleIdx="4" presStyleCnt="6"/>
      <dgm:spPr/>
    </dgm:pt>
    <dgm:pt modelId="{7A82F449-E614-416D-B671-C4135A6D4108}" type="pres">
      <dgm:prSet presAssocID="{DA6620CB-D75C-42AE-BBAB-CF4D1AC28FB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3C0918D-115E-4DB7-8A09-A3B92B0B0DFC}" type="pres">
      <dgm:prSet presAssocID="{DA6620CB-D75C-42AE-BBAB-CF4D1AC28FBA}" presName="spaceRect" presStyleCnt="0"/>
      <dgm:spPr/>
    </dgm:pt>
    <dgm:pt modelId="{79BF1B97-604C-4F36-9B01-2B0E9011D49B}" type="pres">
      <dgm:prSet presAssocID="{DA6620CB-D75C-42AE-BBAB-CF4D1AC28FBA}" presName="parTx" presStyleLbl="revTx" presStyleIdx="4" presStyleCnt="6">
        <dgm:presLayoutVars>
          <dgm:chMax val="0"/>
          <dgm:chPref val="0"/>
        </dgm:presLayoutVars>
      </dgm:prSet>
      <dgm:spPr/>
    </dgm:pt>
    <dgm:pt modelId="{0E548CD7-F1C7-4BFB-B771-CF17BBB204E1}" type="pres">
      <dgm:prSet presAssocID="{661C2968-4479-41F8-B7DA-62DCF10696A4}" presName="sibTrans" presStyleCnt="0"/>
      <dgm:spPr/>
    </dgm:pt>
    <dgm:pt modelId="{71B0EA61-E12A-4CE1-8317-EA8EEB7727C5}" type="pres">
      <dgm:prSet presAssocID="{C20F5B92-C788-4966-98F1-A1B1130A402C}" presName="compNode" presStyleCnt="0"/>
      <dgm:spPr/>
    </dgm:pt>
    <dgm:pt modelId="{B7625EBD-0259-407C-883A-B549A52C06E0}" type="pres">
      <dgm:prSet presAssocID="{C20F5B92-C788-4966-98F1-A1B1130A402C}" presName="bgRect" presStyleLbl="bgShp" presStyleIdx="5" presStyleCnt="6"/>
      <dgm:spPr/>
    </dgm:pt>
    <dgm:pt modelId="{A7C15755-8DA8-40A1-A168-32C486804640}" type="pres">
      <dgm:prSet presAssocID="{C20F5B92-C788-4966-98F1-A1B1130A402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162C1702-29A8-4767-AD26-A376A0CB3747}" type="pres">
      <dgm:prSet presAssocID="{C20F5B92-C788-4966-98F1-A1B1130A402C}" presName="spaceRect" presStyleCnt="0"/>
      <dgm:spPr/>
    </dgm:pt>
    <dgm:pt modelId="{22D917A3-2BDD-452F-8CD4-B22068EF2B1D}" type="pres">
      <dgm:prSet presAssocID="{C20F5B92-C788-4966-98F1-A1B1130A402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3C81408-A582-4FC3-8A57-48E2B5C80582}" type="presOf" srcId="{A84CD1A9-1E8F-4455-BF71-9EB75244B832}" destId="{2B9C8DC3-E6BF-43A2-B336-880F8AF3CB56}" srcOrd="0" destOrd="0" presId="urn:microsoft.com/office/officeart/2018/2/layout/IconVerticalSolidList"/>
    <dgm:cxn modelId="{C219951C-9781-4C94-A8EB-371591331390}" type="presOf" srcId="{000F5843-4312-4EE3-93E0-9B23C220F088}" destId="{83413608-03B1-4DFC-AA5A-F890CD5E9774}" srcOrd="0" destOrd="0" presId="urn:microsoft.com/office/officeart/2018/2/layout/IconVerticalSolidList"/>
    <dgm:cxn modelId="{4D767436-5296-4A13-A021-8589121F163C}" type="presOf" srcId="{284AA232-C3C3-455E-9A3A-E19A75BDDA98}" destId="{A28E459B-1A7F-4A0A-8A35-CBC472B4B18C}" srcOrd="0" destOrd="0" presId="urn:microsoft.com/office/officeart/2018/2/layout/IconVerticalSolidList"/>
    <dgm:cxn modelId="{BD3FD93A-AF24-4974-B7E7-BC56E13C8575}" srcId="{000F5843-4312-4EE3-93E0-9B23C220F088}" destId="{7373A157-E1B3-406F-A794-3E7A7431BB7F}" srcOrd="1" destOrd="0" parTransId="{68B51212-D96D-44EF-8051-F150457832D2}" sibTransId="{FDB550FD-E35E-4CEC-B7F3-58B508771C57}"/>
    <dgm:cxn modelId="{25A5005B-EBCF-4C6A-B0A5-FFE3A79F6E66}" srcId="{000F5843-4312-4EE3-93E0-9B23C220F088}" destId="{A84CD1A9-1E8F-4455-BF71-9EB75244B832}" srcOrd="3" destOrd="0" parTransId="{F3235C9E-DA29-41C3-BEAB-96A272C68F70}" sibTransId="{6C29E57A-465F-4D42-B371-958A316707E8}"/>
    <dgm:cxn modelId="{B2B4CF6D-A1D4-467C-8FCB-6D6A75FF38E4}" srcId="{000F5843-4312-4EE3-93E0-9B23C220F088}" destId="{DA6620CB-D75C-42AE-BBAB-CF4D1AC28FBA}" srcOrd="4" destOrd="0" parTransId="{0A15FB12-2324-440F-A9F4-AF27BFC1BE1A}" sibTransId="{661C2968-4479-41F8-B7DA-62DCF10696A4}"/>
    <dgm:cxn modelId="{A98DD852-2C6E-46EA-8723-011162DF41D2}" srcId="{000F5843-4312-4EE3-93E0-9B23C220F088}" destId="{C20F5B92-C788-4966-98F1-A1B1130A402C}" srcOrd="5" destOrd="0" parTransId="{4C9FB799-26E7-4FF2-BA2D-D0AD1B8EBA28}" sibTransId="{8916DCD4-4BCC-401D-8D5F-F775CB943D4D}"/>
    <dgm:cxn modelId="{5A233CA4-D89E-4740-971B-828050749DE1}" type="presOf" srcId="{7373A157-E1B3-406F-A794-3E7A7431BB7F}" destId="{BE9AE428-5EE7-4F1D-BEE3-9054F0118EB8}" srcOrd="0" destOrd="0" presId="urn:microsoft.com/office/officeart/2018/2/layout/IconVerticalSolidList"/>
    <dgm:cxn modelId="{D7D69BAA-A9E2-48DC-A259-98696C9E8199}" type="presOf" srcId="{DA6620CB-D75C-42AE-BBAB-CF4D1AC28FBA}" destId="{79BF1B97-604C-4F36-9B01-2B0E9011D49B}" srcOrd="0" destOrd="0" presId="urn:microsoft.com/office/officeart/2018/2/layout/IconVerticalSolidList"/>
    <dgm:cxn modelId="{D87307B3-1B3B-4A48-97AB-8E167A839D2B}" type="presOf" srcId="{C20F5B92-C788-4966-98F1-A1B1130A402C}" destId="{22D917A3-2BDD-452F-8CD4-B22068EF2B1D}" srcOrd="0" destOrd="0" presId="urn:microsoft.com/office/officeart/2018/2/layout/IconVerticalSolidList"/>
    <dgm:cxn modelId="{8A2F00B4-BBE2-40EF-8A4D-999C3C239F32}" srcId="{000F5843-4312-4EE3-93E0-9B23C220F088}" destId="{EF2F11C7-60B5-4AB5-99B2-8467E6110428}" srcOrd="2" destOrd="0" parTransId="{F243FA21-4C8C-49F4-A00C-7B5D88C5CF46}" sibTransId="{75501573-34F0-4A48-A827-779756B42906}"/>
    <dgm:cxn modelId="{4BD29BD7-0184-4A89-9410-92699D0E3063}" srcId="{000F5843-4312-4EE3-93E0-9B23C220F088}" destId="{284AA232-C3C3-455E-9A3A-E19A75BDDA98}" srcOrd="0" destOrd="0" parTransId="{FC4F9D6D-0AE4-4340-99EB-AEE0EB808342}" sibTransId="{21F30E00-62BA-4C94-9C0E-8E4DF22804A7}"/>
    <dgm:cxn modelId="{A926F7DF-572E-4E8C-AD2C-1ECFE2F4E835}" type="presOf" srcId="{EF2F11C7-60B5-4AB5-99B2-8467E6110428}" destId="{58BBE8F0-ED76-4937-820F-0FBADECDB6C5}" srcOrd="0" destOrd="0" presId="urn:microsoft.com/office/officeart/2018/2/layout/IconVerticalSolidList"/>
    <dgm:cxn modelId="{53BB9181-D6F4-4B46-AF1B-5A6A65590E0D}" type="presParOf" srcId="{83413608-03B1-4DFC-AA5A-F890CD5E9774}" destId="{078B49B4-808E-4024-ACFB-C4DFF00C79CC}" srcOrd="0" destOrd="0" presId="urn:microsoft.com/office/officeart/2018/2/layout/IconVerticalSolidList"/>
    <dgm:cxn modelId="{BD805C21-B6FA-4545-AC44-4377F50BE3E1}" type="presParOf" srcId="{078B49B4-808E-4024-ACFB-C4DFF00C79CC}" destId="{E34BD274-BD2B-44EC-A526-804CACEA3FE1}" srcOrd="0" destOrd="0" presId="urn:microsoft.com/office/officeart/2018/2/layout/IconVerticalSolidList"/>
    <dgm:cxn modelId="{23A5136E-EF16-4562-8C55-1E7CA404C273}" type="presParOf" srcId="{078B49B4-808E-4024-ACFB-C4DFF00C79CC}" destId="{48DCBE69-1A58-4BBD-A857-386113D1BF4C}" srcOrd="1" destOrd="0" presId="urn:microsoft.com/office/officeart/2018/2/layout/IconVerticalSolidList"/>
    <dgm:cxn modelId="{F957D78B-E6D1-4241-9C2C-9118CEE9FD40}" type="presParOf" srcId="{078B49B4-808E-4024-ACFB-C4DFF00C79CC}" destId="{8FB6ADC4-F5DF-4231-9653-E1154DC4437A}" srcOrd="2" destOrd="0" presId="urn:microsoft.com/office/officeart/2018/2/layout/IconVerticalSolidList"/>
    <dgm:cxn modelId="{705D3A27-02FB-4607-89C9-CF4A74E214A7}" type="presParOf" srcId="{078B49B4-808E-4024-ACFB-C4DFF00C79CC}" destId="{A28E459B-1A7F-4A0A-8A35-CBC472B4B18C}" srcOrd="3" destOrd="0" presId="urn:microsoft.com/office/officeart/2018/2/layout/IconVerticalSolidList"/>
    <dgm:cxn modelId="{17BE9EC6-92DD-4678-803E-EE45DAA5CD05}" type="presParOf" srcId="{83413608-03B1-4DFC-AA5A-F890CD5E9774}" destId="{CAF4B58C-A162-4198-BD45-FB00BC2E4D0C}" srcOrd="1" destOrd="0" presId="urn:microsoft.com/office/officeart/2018/2/layout/IconVerticalSolidList"/>
    <dgm:cxn modelId="{550CE0DE-BD9E-4899-B8E2-33F8B27E41F8}" type="presParOf" srcId="{83413608-03B1-4DFC-AA5A-F890CD5E9774}" destId="{A53EA7A4-D078-4A5B-98F4-DE8F8893BE89}" srcOrd="2" destOrd="0" presId="urn:microsoft.com/office/officeart/2018/2/layout/IconVerticalSolidList"/>
    <dgm:cxn modelId="{9DAC462E-AB0F-4AB3-AA64-66D4C4076C0B}" type="presParOf" srcId="{A53EA7A4-D078-4A5B-98F4-DE8F8893BE89}" destId="{1A85F4FB-340C-404D-A510-8CFBC47D55D1}" srcOrd="0" destOrd="0" presId="urn:microsoft.com/office/officeart/2018/2/layout/IconVerticalSolidList"/>
    <dgm:cxn modelId="{BE2635E3-97B2-4157-90B7-631EA5F31FA9}" type="presParOf" srcId="{A53EA7A4-D078-4A5B-98F4-DE8F8893BE89}" destId="{B7BCFF65-96D4-484E-928E-2BE36955877E}" srcOrd="1" destOrd="0" presId="urn:microsoft.com/office/officeart/2018/2/layout/IconVerticalSolidList"/>
    <dgm:cxn modelId="{15ED9ECC-992E-44E8-B9B9-50594E06E4C3}" type="presParOf" srcId="{A53EA7A4-D078-4A5B-98F4-DE8F8893BE89}" destId="{4F5AFE11-53F9-4555-A4D3-E4F80B2FFC07}" srcOrd="2" destOrd="0" presId="urn:microsoft.com/office/officeart/2018/2/layout/IconVerticalSolidList"/>
    <dgm:cxn modelId="{9E9A3975-CD2E-48C1-8973-61B17FF5D5A0}" type="presParOf" srcId="{A53EA7A4-D078-4A5B-98F4-DE8F8893BE89}" destId="{BE9AE428-5EE7-4F1D-BEE3-9054F0118EB8}" srcOrd="3" destOrd="0" presId="urn:microsoft.com/office/officeart/2018/2/layout/IconVerticalSolidList"/>
    <dgm:cxn modelId="{12217CB9-5530-4A7B-A4F4-F0430A9AE659}" type="presParOf" srcId="{83413608-03B1-4DFC-AA5A-F890CD5E9774}" destId="{7D7F7B28-D6C2-461D-AD79-769159449DEF}" srcOrd="3" destOrd="0" presId="urn:microsoft.com/office/officeart/2018/2/layout/IconVerticalSolidList"/>
    <dgm:cxn modelId="{E091172F-D9DB-460C-9BFB-33B8496D47CC}" type="presParOf" srcId="{83413608-03B1-4DFC-AA5A-F890CD5E9774}" destId="{8929D4F9-91F3-4B92-81D7-B7849C0D44C2}" srcOrd="4" destOrd="0" presId="urn:microsoft.com/office/officeart/2018/2/layout/IconVerticalSolidList"/>
    <dgm:cxn modelId="{E6567C80-28E2-42F7-A988-712D8D8575A7}" type="presParOf" srcId="{8929D4F9-91F3-4B92-81D7-B7849C0D44C2}" destId="{5D50FEB7-F5F2-402D-8FB8-B1DB1F932338}" srcOrd="0" destOrd="0" presId="urn:microsoft.com/office/officeart/2018/2/layout/IconVerticalSolidList"/>
    <dgm:cxn modelId="{FED52C35-CCD9-4D2D-8539-425F6BE21A6E}" type="presParOf" srcId="{8929D4F9-91F3-4B92-81D7-B7849C0D44C2}" destId="{4C641404-4BD9-45F4-9933-5AE3463C2DBE}" srcOrd="1" destOrd="0" presId="urn:microsoft.com/office/officeart/2018/2/layout/IconVerticalSolidList"/>
    <dgm:cxn modelId="{AE5468F6-483C-4504-9B3E-33FC98D17A49}" type="presParOf" srcId="{8929D4F9-91F3-4B92-81D7-B7849C0D44C2}" destId="{872301AB-8966-4D3C-8EBA-EE0A7C5196D1}" srcOrd="2" destOrd="0" presId="urn:microsoft.com/office/officeart/2018/2/layout/IconVerticalSolidList"/>
    <dgm:cxn modelId="{75575D0A-EC7C-407B-B66F-DE73537F8999}" type="presParOf" srcId="{8929D4F9-91F3-4B92-81D7-B7849C0D44C2}" destId="{58BBE8F0-ED76-4937-820F-0FBADECDB6C5}" srcOrd="3" destOrd="0" presId="urn:microsoft.com/office/officeart/2018/2/layout/IconVerticalSolidList"/>
    <dgm:cxn modelId="{30D4F6AA-FBEA-4EED-9F97-B49FD319F9F7}" type="presParOf" srcId="{83413608-03B1-4DFC-AA5A-F890CD5E9774}" destId="{30955D74-02BF-42D8-8FBA-3FAD08BB7822}" srcOrd="5" destOrd="0" presId="urn:microsoft.com/office/officeart/2018/2/layout/IconVerticalSolidList"/>
    <dgm:cxn modelId="{08DB65F7-EE3B-46EC-8AA5-DD85DF4B7732}" type="presParOf" srcId="{83413608-03B1-4DFC-AA5A-F890CD5E9774}" destId="{9719A7CC-702A-492F-AA77-87D41DB53ACF}" srcOrd="6" destOrd="0" presId="urn:microsoft.com/office/officeart/2018/2/layout/IconVerticalSolidList"/>
    <dgm:cxn modelId="{F3F99326-7615-4D36-979A-D5E2BBAA9AEC}" type="presParOf" srcId="{9719A7CC-702A-492F-AA77-87D41DB53ACF}" destId="{87E74515-91ED-4D52-B0CF-2751437CC31C}" srcOrd="0" destOrd="0" presId="urn:microsoft.com/office/officeart/2018/2/layout/IconVerticalSolidList"/>
    <dgm:cxn modelId="{CF2EECFA-C61A-4BD9-A1B1-FAB208F0F74E}" type="presParOf" srcId="{9719A7CC-702A-492F-AA77-87D41DB53ACF}" destId="{0A166BDE-93E6-4F43-AA30-EE8A9AB46E8D}" srcOrd="1" destOrd="0" presId="urn:microsoft.com/office/officeart/2018/2/layout/IconVerticalSolidList"/>
    <dgm:cxn modelId="{9B7CA595-1AB2-448E-9626-5964C1EBF50E}" type="presParOf" srcId="{9719A7CC-702A-492F-AA77-87D41DB53ACF}" destId="{CA9FE3F7-B427-4188-AF6A-2B3DA7F167D5}" srcOrd="2" destOrd="0" presId="urn:microsoft.com/office/officeart/2018/2/layout/IconVerticalSolidList"/>
    <dgm:cxn modelId="{228ADDE3-9F4A-4F50-BEA3-0AFF3CF97C83}" type="presParOf" srcId="{9719A7CC-702A-492F-AA77-87D41DB53ACF}" destId="{2B9C8DC3-E6BF-43A2-B336-880F8AF3CB56}" srcOrd="3" destOrd="0" presId="urn:microsoft.com/office/officeart/2018/2/layout/IconVerticalSolidList"/>
    <dgm:cxn modelId="{6C3D4B3C-946A-450B-8E5A-8A5FF69974A3}" type="presParOf" srcId="{83413608-03B1-4DFC-AA5A-F890CD5E9774}" destId="{49BCFEC7-CDAE-4240-8E90-28202003194B}" srcOrd="7" destOrd="0" presId="urn:microsoft.com/office/officeart/2018/2/layout/IconVerticalSolidList"/>
    <dgm:cxn modelId="{86F25A39-5215-47AF-99D2-3FEFA17F22E4}" type="presParOf" srcId="{83413608-03B1-4DFC-AA5A-F890CD5E9774}" destId="{9B249F3E-4CDF-4CE7-8BE8-937C9D01862E}" srcOrd="8" destOrd="0" presId="urn:microsoft.com/office/officeart/2018/2/layout/IconVerticalSolidList"/>
    <dgm:cxn modelId="{591EECCE-D29F-4946-9818-1C9CAEFC1ED6}" type="presParOf" srcId="{9B249F3E-4CDF-4CE7-8BE8-937C9D01862E}" destId="{E4C9B33D-1327-486E-AA57-BEF396CC8D55}" srcOrd="0" destOrd="0" presId="urn:microsoft.com/office/officeart/2018/2/layout/IconVerticalSolidList"/>
    <dgm:cxn modelId="{BE6CE848-10CB-4A0D-BBE3-D2B10B5B4A0A}" type="presParOf" srcId="{9B249F3E-4CDF-4CE7-8BE8-937C9D01862E}" destId="{7A82F449-E614-416D-B671-C4135A6D4108}" srcOrd="1" destOrd="0" presId="urn:microsoft.com/office/officeart/2018/2/layout/IconVerticalSolidList"/>
    <dgm:cxn modelId="{FC88865F-A1A0-4A61-AA26-CB7CAA2A3A45}" type="presParOf" srcId="{9B249F3E-4CDF-4CE7-8BE8-937C9D01862E}" destId="{43C0918D-115E-4DB7-8A09-A3B92B0B0DFC}" srcOrd="2" destOrd="0" presId="urn:microsoft.com/office/officeart/2018/2/layout/IconVerticalSolidList"/>
    <dgm:cxn modelId="{93875A7C-0A50-4C12-904D-C6B3E7CEA43D}" type="presParOf" srcId="{9B249F3E-4CDF-4CE7-8BE8-937C9D01862E}" destId="{79BF1B97-604C-4F36-9B01-2B0E9011D49B}" srcOrd="3" destOrd="0" presId="urn:microsoft.com/office/officeart/2018/2/layout/IconVerticalSolidList"/>
    <dgm:cxn modelId="{226000DC-E93C-42E9-8368-904B392F210E}" type="presParOf" srcId="{83413608-03B1-4DFC-AA5A-F890CD5E9774}" destId="{0E548CD7-F1C7-4BFB-B771-CF17BBB204E1}" srcOrd="9" destOrd="0" presId="urn:microsoft.com/office/officeart/2018/2/layout/IconVerticalSolidList"/>
    <dgm:cxn modelId="{E1A604A9-FA53-4217-9A74-CC3AF0BE1734}" type="presParOf" srcId="{83413608-03B1-4DFC-AA5A-F890CD5E9774}" destId="{71B0EA61-E12A-4CE1-8317-EA8EEB7727C5}" srcOrd="10" destOrd="0" presId="urn:microsoft.com/office/officeart/2018/2/layout/IconVerticalSolidList"/>
    <dgm:cxn modelId="{87ACB481-F303-4047-8FD9-290494AC1F5A}" type="presParOf" srcId="{71B0EA61-E12A-4CE1-8317-EA8EEB7727C5}" destId="{B7625EBD-0259-407C-883A-B549A52C06E0}" srcOrd="0" destOrd="0" presId="urn:microsoft.com/office/officeart/2018/2/layout/IconVerticalSolidList"/>
    <dgm:cxn modelId="{5AD9D378-C549-450C-94AA-7A9D60986CD8}" type="presParOf" srcId="{71B0EA61-E12A-4CE1-8317-EA8EEB7727C5}" destId="{A7C15755-8DA8-40A1-A168-32C486804640}" srcOrd="1" destOrd="0" presId="urn:microsoft.com/office/officeart/2018/2/layout/IconVerticalSolidList"/>
    <dgm:cxn modelId="{C48536D2-0CCA-43B4-A625-579D53379616}" type="presParOf" srcId="{71B0EA61-E12A-4CE1-8317-EA8EEB7727C5}" destId="{162C1702-29A8-4767-AD26-A376A0CB3747}" srcOrd="2" destOrd="0" presId="urn:microsoft.com/office/officeart/2018/2/layout/IconVerticalSolidList"/>
    <dgm:cxn modelId="{1F9CD29E-5220-42F4-9847-F2624C01154D}" type="presParOf" srcId="{71B0EA61-E12A-4CE1-8317-EA8EEB7727C5}" destId="{22D917A3-2BDD-452F-8CD4-B22068EF2B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D274-BD2B-44EC-A526-804CACEA3FE1}">
      <dsp:nvSpPr>
        <dsp:cNvPr id="0" name=""/>
        <dsp:cNvSpPr/>
      </dsp:nvSpPr>
      <dsp:spPr>
        <a:xfrm>
          <a:off x="0" y="1478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CBE69-1A58-4BBD-A857-386113D1BF4C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E459B-1A7F-4A0A-8A35-CBC472B4B18C}">
      <dsp:nvSpPr>
        <dsp:cNvPr id="0" name=""/>
        <dsp:cNvSpPr/>
      </dsp:nvSpPr>
      <dsp:spPr>
        <a:xfrm>
          <a:off x="727895" y="1478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 err="1"/>
            <a:t>Emiljano</a:t>
          </a:r>
          <a:r>
            <a:rPr lang="en-US" sz="1500" b="1" i="0" kern="1200" dirty="0"/>
            <a:t> Bodaj </a:t>
          </a:r>
          <a:r>
            <a:rPr lang="en-US" sz="1500" b="0" i="0" kern="1200" dirty="0"/>
            <a:t>– Project Manager, Gantt Tracker, JDBC + Video, Database Construction</a:t>
          </a:r>
          <a:endParaRPr lang="en-US" sz="1500" kern="1200" dirty="0"/>
        </a:p>
      </dsp:txBody>
      <dsp:txXfrm>
        <a:off x="727895" y="1478"/>
        <a:ext cx="5768154" cy="630212"/>
      </dsp:txXfrm>
    </dsp:sp>
    <dsp:sp modelId="{1A85F4FB-340C-404D-A510-8CFBC47D55D1}">
      <dsp:nvSpPr>
        <dsp:cNvPr id="0" name=""/>
        <dsp:cNvSpPr/>
      </dsp:nvSpPr>
      <dsp:spPr>
        <a:xfrm>
          <a:off x="0" y="789244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CFF65-96D4-484E-928E-2BE36955877E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AE428-5EE7-4F1D-BEE3-9054F0118EB8}">
      <dsp:nvSpPr>
        <dsp:cNvPr id="0" name=""/>
        <dsp:cNvSpPr/>
      </dsp:nvSpPr>
      <dsp:spPr>
        <a:xfrm>
          <a:off x="727895" y="789244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Nabila Ahmed </a:t>
          </a:r>
          <a:r>
            <a:rPr lang="en-US" sz="1500" b="0" i="0" kern="1200" dirty="0"/>
            <a:t>– Associate Manager, Database Reconstruction</a:t>
          </a:r>
          <a:endParaRPr lang="en-US" sz="1500" kern="1200" dirty="0"/>
        </a:p>
      </dsp:txBody>
      <dsp:txXfrm>
        <a:off x="727895" y="789244"/>
        <a:ext cx="5768154" cy="630212"/>
      </dsp:txXfrm>
    </dsp:sp>
    <dsp:sp modelId="{5D50FEB7-F5F2-402D-8FB8-B1DB1F932338}">
      <dsp:nvSpPr>
        <dsp:cNvPr id="0" name=""/>
        <dsp:cNvSpPr/>
      </dsp:nvSpPr>
      <dsp:spPr>
        <a:xfrm>
          <a:off x="0" y="1577010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41404-4BD9-45F4-9933-5AE3463C2DBE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BE8F0-ED76-4937-820F-0FBADECDB6C5}">
      <dsp:nvSpPr>
        <dsp:cNvPr id="0" name=""/>
        <dsp:cNvSpPr/>
      </dsp:nvSpPr>
      <dsp:spPr>
        <a:xfrm>
          <a:off x="727895" y="1577010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Jason </a:t>
          </a:r>
          <a:r>
            <a:rPr lang="en-US" sz="1500" b="1" i="0" kern="1200" dirty="0" err="1"/>
            <a:t>Brandwein</a:t>
          </a:r>
          <a:r>
            <a:rPr lang="en-US" sz="1500" b="1" i="0" kern="1200" dirty="0"/>
            <a:t> </a:t>
          </a:r>
          <a:r>
            <a:rPr lang="en-US" sz="1500" b="0" i="0" kern="1200" dirty="0"/>
            <a:t>– JDBC, Database Construction </a:t>
          </a:r>
          <a:endParaRPr lang="en-US" sz="1500" kern="1200" dirty="0"/>
        </a:p>
      </dsp:txBody>
      <dsp:txXfrm>
        <a:off x="727895" y="1577010"/>
        <a:ext cx="5768154" cy="630212"/>
      </dsp:txXfrm>
    </dsp:sp>
    <dsp:sp modelId="{87E74515-91ED-4D52-B0CF-2751437CC31C}">
      <dsp:nvSpPr>
        <dsp:cNvPr id="0" name=""/>
        <dsp:cNvSpPr/>
      </dsp:nvSpPr>
      <dsp:spPr>
        <a:xfrm>
          <a:off x="0" y="2364776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66BDE-93E6-4F43-AA30-EE8A9AB46E8D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C8DC3-E6BF-43A2-B336-880F8AF3CB56}">
      <dsp:nvSpPr>
        <dsp:cNvPr id="0" name=""/>
        <dsp:cNvSpPr/>
      </dsp:nvSpPr>
      <dsp:spPr>
        <a:xfrm>
          <a:off x="727895" y="2364776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 err="1"/>
            <a:t>Juhao</a:t>
          </a:r>
          <a:r>
            <a:rPr lang="en-US" sz="1500" b="1" i="0" kern="1200" dirty="0"/>
            <a:t> Chen </a:t>
          </a:r>
          <a:r>
            <a:rPr lang="en-US" sz="1500" b="0" i="0" kern="1200" dirty="0"/>
            <a:t>– Presentation Related task, Database Construction </a:t>
          </a:r>
          <a:endParaRPr lang="en-US" sz="1500" kern="1200" dirty="0"/>
        </a:p>
      </dsp:txBody>
      <dsp:txXfrm>
        <a:off x="727895" y="2364776"/>
        <a:ext cx="5768154" cy="630212"/>
      </dsp:txXfrm>
    </dsp:sp>
    <dsp:sp modelId="{E4C9B33D-1327-486E-AA57-BEF396CC8D55}">
      <dsp:nvSpPr>
        <dsp:cNvPr id="0" name=""/>
        <dsp:cNvSpPr/>
      </dsp:nvSpPr>
      <dsp:spPr>
        <a:xfrm>
          <a:off x="0" y="3152542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2F449-E614-416D-B671-C4135A6D4108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F1B97-604C-4F36-9B01-2B0E9011D49B}">
      <dsp:nvSpPr>
        <dsp:cNvPr id="0" name=""/>
        <dsp:cNvSpPr/>
      </dsp:nvSpPr>
      <dsp:spPr>
        <a:xfrm>
          <a:off x="727895" y="3152542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Lin Chen </a:t>
          </a:r>
          <a:r>
            <a:rPr lang="en-US" sz="1500" b="0" i="0" kern="1200" dirty="0"/>
            <a:t>–  Presentation Related task, Database Construction</a:t>
          </a:r>
          <a:endParaRPr lang="en-US" sz="1500" kern="1200" dirty="0"/>
        </a:p>
      </dsp:txBody>
      <dsp:txXfrm>
        <a:off x="727895" y="3152542"/>
        <a:ext cx="5768154" cy="630212"/>
      </dsp:txXfrm>
    </dsp:sp>
    <dsp:sp modelId="{B7625EBD-0259-407C-883A-B549A52C06E0}">
      <dsp:nvSpPr>
        <dsp:cNvPr id="0" name=""/>
        <dsp:cNvSpPr/>
      </dsp:nvSpPr>
      <dsp:spPr>
        <a:xfrm>
          <a:off x="0" y="3940308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15755-8DA8-40A1-A168-32C486804640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917A3-2BDD-452F-8CD4-B22068EF2B1D}">
      <dsp:nvSpPr>
        <dsp:cNvPr id="0" name=""/>
        <dsp:cNvSpPr/>
      </dsp:nvSpPr>
      <dsp:spPr>
        <a:xfrm>
          <a:off x="727895" y="3940308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Danny </a:t>
          </a:r>
          <a:r>
            <a:rPr lang="en-US" sz="1500" b="1" i="0" kern="1200" dirty="0" err="1"/>
            <a:t>Mancheno</a:t>
          </a:r>
          <a:r>
            <a:rPr lang="en-US" sz="1500" b="1" i="0" kern="1200" dirty="0"/>
            <a:t> </a:t>
          </a:r>
          <a:r>
            <a:rPr lang="en-US" sz="1500" b="0" i="0" kern="1200" dirty="0"/>
            <a:t>– Video Editor (Adobe Premier), Database Construction</a:t>
          </a:r>
          <a:endParaRPr lang="en-US" sz="1500" kern="1200" dirty="0"/>
        </a:p>
      </dsp:txBody>
      <dsp:txXfrm>
        <a:off x="727895" y="3940308"/>
        <a:ext cx="5768154" cy="63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24374-9C1D-49ED-8B45-1FB609E21B39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93B1-B8BD-4782-A759-3BD0925F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9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2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2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178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5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64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7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09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7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0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8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636FF9-30B7-4BE1-BF66-AE15FCB8CC96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35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5DAD8-141A-4C51-B639-AD771DF7BF73}"/>
              </a:ext>
            </a:extLst>
          </p:cNvPr>
          <p:cNvSpPr txBox="1"/>
          <p:nvPr/>
        </p:nvSpPr>
        <p:spPr>
          <a:xfrm>
            <a:off x="648931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Presentation for G9-3 (C915) – Project 3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By Emiljano Bodaj, Nabila Ahmed, Jason Brandwein, Juhao Chen, Lin Chen, Danny Mancheno</a:t>
            </a:r>
          </a:p>
        </p:txBody>
      </p:sp>
      <p:sp>
        <p:nvSpPr>
          <p:cNvPr id="71" name="Freeform 31">
            <a:extLst>
              <a:ext uri="{FF2B5EF4-FFF2-40B4-BE49-F238E27FC236}">
                <a16:creationId xmlns:a16="http://schemas.microsoft.com/office/drawing/2014/main" id="{8DB9BC10-DABC-48C4-BF24-E621264B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348FA2-1392-4EC3-AF8B-6A64B797C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93CB2C36-347C-4705-BC75-94EAB8FF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098" name="Picture 2" descr="Image result for queens college logo">
            <a:extLst>
              <a:ext uri="{FF2B5EF4-FFF2-40B4-BE49-F238E27FC236}">
                <a16:creationId xmlns:a16="http://schemas.microsoft.com/office/drawing/2014/main" id="{FE73FDE0-26E4-4C34-99DD-A81D5016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1214981"/>
            <a:ext cx="5449889" cy="44280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437D23E-7DA0-4020-B991-9734AB977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A71455-F7BA-4BF3-8C6C-D3A45CE89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4"/>
    </mc:Choice>
    <mc:Fallback>
      <p:transition spd="slow" advTm="20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4EC82A-4C8C-4C89-84E5-F167F921B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Group Members Task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274AE2-B8C3-42B7-A71C-2E111FA46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1C4F06D-9A48-4DB4-BB8C-E7FD6E58D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8CBEAC-6AB1-4AD1-AD3D-FF124A71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FFE7F91-8268-4D8F-A669-7633C0EAD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3369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F0C9353-10BD-4C58-9B49-FED21057E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345"/>
    </mc:Choice>
    <mc:Fallback>
      <p:transition spd="slow" advTm="35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Group 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</a:rPr>
              <a:t>Group Meeting One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</a:rPr>
              <a:t> Agenda: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Divide the work among all group members.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Ask the group members to plan out their to-do list and have it ready by next meeting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a date for the next group meeting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up google group and a drive so everyone can submit their work.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Interpreting the project’s specifications 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endParaRPr lang="en-US" sz="1000">
              <a:solidFill>
                <a:schemeClr val="bg1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sz="1000">
                <a:solidFill>
                  <a:schemeClr val="bg1"/>
                </a:solidFill>
              </a:rPr>
              <a:t>Group Meeting Two 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sz="1000">
                <a:solidFill>
                  <a:schemeClr val="bg1"/>
                </a:solidFill>
              </a:rPr>
              <a:t>Agenda: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Go over the members to-do list and the team’s Gantt Tracker.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Answer any questions a member might have regarding the project’s requirements and objective.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a date for the next group meeting via Zoom or Discord.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Average meeting was approximately 30-40 minutes.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56E4E-9E10-43E5-B73F-83BC3B6F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381" y="2548281"/>
            <a:ext cx="1931714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263D3E-C478-476B-A3EB-952FB9F0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769" y="2548281"/>
            <a:ext cx="2198131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wnload Center - Zoom">
            <a:extLst>
              <a:ext uri="{FF2B5EF4-FFF2-40B4-BE49-F238E27FC236}">
                <a16:creationId xmlns:a16="http://schemas.microsoft.com/office/drawing/2014/main" id="{AEB4EDC6-8D94-4950-9B60-EB94F514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238" y="232254"/>
            <a:ext cx="1931713" cy="193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51DD525-4078-40F5-BC6E-DB07C7D8A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11"/>
    </mc:Choice>
    <mc:Fallback>
      <p:transition spd="slow" advTm="6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F7CE-E772-419C-8E8B-191A5EA0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0" y="406065"/>
            <a:ext cx="9404723" cy="1400530"/>
          </a:xfrm>
        </p:spPr>
        <p:txBody>
          <a:bodyPr/>
          <a:lstStyle/>
          <a:p>
            <a:r>
              <a:rPr lang="en-US" dirty="0"/>
              <a:t>Finalized Project 3 Gantt tracker</a:t>
            </a:r>
            <a:br>
              <a:rPr lang="en-US" dirty="0"/>
            </a:br>
            <a:r>
              <a:rPr lang="en-US" dirty="0"/>
              <a:t>(G3-9)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A9971-41A7-4236-A7EB-37681506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8" y="2052918"/>
            <a:ext cx="11510402" cy="391992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3E2B515-01B0-4DC6-90B7-9FD05975A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2"/>
    </mc:Choice>
    <mc:Fallback>
      <p:transition spd="slow" advTm="2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11AADD-6885-41A3-8A09-A3AFA8F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97" y="1957818"/>
            <a:ext cx="9249981" cy="4844245"/>
          </a:xfrm>
          <a:prstGeom prst="rect">
            <a:avLst/>
          </a:prstGeom>
        </p:spPr>
      </p:pic>
      <p:pic>
        <p:nvPicPr>
          <p:cNvPr id="3076" name="Picture 4" descr="Amazon.com: Sony Creative Software Vegas Pro 13: Software">
            <a:extLst>
              <a:ext uri="{FF2B5EF4-FFF2-40B4-BE49-F238E27FC236}">
                <a16:creationId xmlns:a16="http://schemas.microsoft.com/office/drawing/2014/main" id="{3451B31D-AD4B-4EB3-A0B8-C1119BD34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66" y="2071394"/>
            <a:ext cx="1774570" cy="17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dobe Premiere Pro Logo - PNG and Vector - Logo Download">
            <a:extLst>
              <a:ext uri="{FF2B5EF4-FFF2-40B4-BE49-F238E27FC236}">
                <a16:creationId xmlns:a16="http://schemas.microsoft.com/office/drawing/2014/main" id="{8707AF96-1E7C-4872-8174-0BB90A0E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66" y="4379941"/>
            <a:ext cx="1821406" cy="17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B753F-B6FE-4255-B1D6-9D292470E215}"/>
              </a:ext>
            </a:extLst>
          </p:cNvPr>
          <p:cNvSpPr txBox="1"/>
          <p:nvPr/>
        </p:nvSpPr>
        <p:spPr>
          <a:xfrm>
            <a:off x="209724" y="735859"/>
            <a:ext cx="9881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Sony Vegas (</a:t>
            </a:r>
            <a:r>
              <a:rPr lang="en-US" dirty="0" err="1"/>
              <a:t>Emiljano</a:t>
            </a:r>
            <a:r>
              <a:rPr lang="en-US" dirty="0"/>
              <a:t> Bodaj) and Adobe Premiere (Danny </a:t>
            </a:r>
            <a:r>
              <a:rPr lang="en-US" dirty="0" err="1"/>
              <a:t>Mancheno</a:t>
            </a:r>
            <a:r>
              <a:rPr lang="en-US" dirty="0"/>
              <a:t>) were utilized for</a:t>
            </a:r>
          </a:p>
          <a:p>
            <a:r>
              <a:rPr lang="en-US" dirty="0"/>
              <a:t>the project. These services were used specifically for the JDBC video and presentation</a:t>
            </a:r>
          </a:p>
          <a:p>
            <a:r>
              <a:rPr lang="en-US" dirty="0"/>
              <a:t>.MP4, respectfully.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71F2F-19C4-488E-9877-C94D89BFB6A0}"/>
              </a:ext>
            </a:extLst>
          </p:cNvPr>
          <p:cNvSpPr txBox="1"/>
          <p:nvPr/>
        </p:nvSpPr>
        <p:spPr>
          <a:xfrm>
            <a:off x="3733101" y="55937"/>
            <a:ext cx="315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 Nova Cond" panose="020B0506020202020204" pitchFamily="34" charset="0"/>
              </a:rPr>
              <a:t>For Video Editing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F854F0-7B2B-4C22-ABEF-E91C696DD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6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1"/>
    </mc:Choice>
    <mc:Fallback>
      <p:transition spd="slow" advTm="25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41E973-F045-4E2B-922E-23976DEB2F5A}"/>
              </a:ext>
            </a:extLst>
          </p:cNvPr>
          <p:cNvSpPr txBox="1"/>
          <p:nvPr/>
        </p:nvSpPr>
        <p:spPr>
          <a:xfrm>
            <a:off x="2519266" y="373224"/>
            <a:ext cx="682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POORSQL.COM is once again utilized for proper formatting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42C82-4CC8-4570-85BF-CF0CE79EF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204" y="1151298"/>
            <a:ext cx="7737995" cy="533347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1BB7D3-35DE-49AD-B224-094CCA719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7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2"/>
    </mc:Choice>
    <mc:Fallback>
      <p:transition spd="slow" advTm="17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6CAF2E-8D43-4F0F-A790-255656F5B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342" y="552350"/>
            <a:ext cx="8825658" cy="8614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To-do List for </a:t>
            </a:r>
            <a:r>
              <a:rPr lang="en-US" b="1" dirty="0" err="1">
                <a:solidFill>
                  <a:schemeClr val="tx1"/>
                </a:solidFill>
              </a:rPr>
              <a:t>Emiljano</a:t>
            </a:r>
            <a:r>
              <a:rPr lang="en-US" b="1" dirty="0">
                <a:solidFill>
                  <a:schemeClr val="tx1"/>
                </a:solidFill>
              </a:rPr>
              <a:t> Bodaj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C26BC-B8D0-4E1E-AA71-01AC752C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92" y="1168124"/>
            <a:ext cx="6687395" cy="52985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15E1886-CCBE-433A-9E44-2B4E4044F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076.4987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7"/>
    </mc:Choice>
    <mc:Fallback xmlns="">
      <p:transition spd="slow" advTm="2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ABEAB8-CE0D-4F45-8D94-354E55199C33}"/>
              </a:ext>
            </a:extLst>
          </p:cNvPr>
          <p:cNvSpPr txBox="1"/>
          <p:nvPr/>
        </p:nvSpPr>
        <p:spPr>
          <a:xfrm>
            <a:off x="402238" y="435889"/>
            <a:ext cx="946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the Project3.WorkFlowStepTableRowCount, Project3.WorkFlowSteps table,</a:t>
            </a:r>
          </a:p>
          <a:p>
            <a:r>
              <a:rPr lang="en-US" dirty="0"/>
              <a:t> and Project3.usp_TrackWorkFlow procedure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7CECFA6-BD00-40B9-AE23-6E65FEAEAE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93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5A2968-023F-4B9B-BE9C-39525D49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9" y="1292152"/>
            <a:ext cx="6382641" cy="1047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C4DCCE-B96C-440F-9457-D748CDE3A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2800039"/>
            <a:ext cx="5841652" cy="3905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30A3A6-C565-4577-BB2A-81EBCDDF2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244" y="2549981"/>
            <a:ext cx="5885356" cy="35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42"/>
    </mc:Choice>
    <mc:Fallback xmlns="">
      <p:transition spd="slow" advTm="5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0A1D0-D2B5-47E0-B948-383D9822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3 Queries by Emiljano Bodaj using</a:t>
            </a:r>
            <a:br>
              <a:rPr lang="en-US"/>
            </a:br>
            <a:r>
              <a:rPr lang="en-US"/>
              <a:t>this database.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E21987-76BC-49AE-9240-4988DAF04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/>
          <a:srcRect r="4" b="8375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id="{BB297425-AE54-41E8-A434-49A561D9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638087D-D833-4187-9AFF-F58D15811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72"/>
    </mc:Choice>
    <mc:Fallback>
      <p:transition spd="slow" advTm="19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290</Words>
  <Application>Microsoft Office PowerPoint</Application>
  <PresentationFormat>Widescreen</PresentationFormat>
  <Paragraphs>35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 Cond</vt:lpstr>
      <vt:lpstr>Calibri</vt:lpstr>
      <vt:lpstr>Century Gothic</vt:lpstr>
      <vt:lpstr>Wingdings 3</vt:lpstr>
      <vt:lpstr>Ion</vt:lpstr>
      <vt:lpstr>PowerPoint Presentation</vt:lpstr>
      <vt:lpstr>Group Members Task</vt:lpstr>
      <vt:lpstr>Group Meetings</vt:lpstr>
      <vt:lpstr>Finalized Project 3 Gantt tracker (G3-9)</vt:lpstr>
      <vt:lpstr>PowerPoint Presentation</vt:lpstr>
      <vt:lpstr>PowerPoint Presentation</vt:lpstr>
      <vt:lpstr>PowerPoint Presentation</vt:lpstr>
      <vt:lpstr>PowerPoint Presentation</vt:lpstr>
      <vt:lpstr>3 Queries by Emiljano Bodaj using this database.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florida bodaj</dc:creator>
  <cp:lastModifiedBy>florida bodaj</cp:lastModifiedBy>
  <cp:revision>4</cp:revision>
  <dcterms:created xsi:type="dcterms:W3CDTF">2020-05-11T01:41:27Z</dcterms:created>
  <dcterms:modified xsi:type="dcterms:W3CDTF">2020-05-11T03:06:46Z</dcterms:modified>
</cp:coreProperties>
</file>